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0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1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0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2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9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0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8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4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2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9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5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346E-6DEA-41AC-9B8D-A3DE0EB209E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3BDA-6D40-41DB-8440-F423224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36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38" y="0"/>
            <a:ext cx="8720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1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0"/>
            <a:ext cx="5675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8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0"/>
            <a:ext cx="7543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81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66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76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68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61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6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783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2016-10-12T10:40:56Z</dcterms:created>
  <dcterms:modified xsi:type="dcterms:W3CDTF">2016-10-12T10:41:09Z</dcterms:modified>
</cp:coreProperties>
</file>